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78" autoAdjust="0"/>
  </p:normalViewPr>
  <p:slideViewPr>
    <p:cSldViewPr>
      <p:cViewPr varScale="1">
        <p:scale>
          <a:sx n="76" d="100"/>
          <a:sy n="76" d="100"/>
        </p:scale>
        <p:origin x="-17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373C5-016A-4354-865D-4E9F7F28EEAA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8160A6-B91C-40ED-B65C-8675FCF0F1D3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4172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5282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2863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837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0514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051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051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0514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051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8160A6-B91C-40ED-B65C-8675FCF0F1D3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5051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C7E8F66-A516-4D89-A762-6DECA6BCAE9D}" type="datetimeFigureOut">
              <a:rPr lang="es-ES" smtClean="0"/>
              <a:t>06/04/2014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B5504C4-BD33-4DFE-919B-C064A14BDFC7}" type="slidenum">
              <a:rPr lang="es-ES" smtClean="0"/>
              <a:t>‹#›</a:t>
            </a:fld>
            <a:endParaRPr lang="es-E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9050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Initiative pour les Adolescents </a:t>
            </a:r>
            <a:r>
              <a:rPr lang="en-US" sz="4000" smtClean="0"/>
              <a:t>en Haiti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s-E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COMPOSANTE DES STAGES</a:t>
            </a:r>
          </a:p>
          <a:p>
            <a:pPr algn="ctr"/>
            <a:r>
              <a:rPr lang="es-ES" sz="2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</a:rPr>
              <a:t> avril, 2014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1842" y="5410200"/>
            <a:ext cx="1039465" cy="130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34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 Stages: Pertinence 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32942" y="5334000"/>
            <a:ext cx="1065561" cy="1339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12309" y="1600200"/>
            <a:ext cx="64008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Mettre en pratique les </a:t>
            </a:r>
            <a:r>
              <a:rPr lang="fr-FR" sz="2400" dirty="0" err="1" smtClean="0">
                <a:solidFill>
                  <a:schemeClr val="accent6">
                    <a:lumMod val="75000"/>
                  </a:schemeClr>
                </a:solidFill>
              </a:rPr>
              <a:t>comp</a:t>
            </a:r>
            <a:r>
              <a:rPr lang="es-ES" sz="2400" dirty="0" err="1" smtClean="0">
                <a:solidFill>
                  <a:schemeClr val="accent6">
                    <a:lumMod val="75000"/>
                  </a:schemeClr>
                </a:solidFill>
              </a:rPr>
              <a:t>étences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6">
                    <a:lumMod val="75000"/>
                  </a:schemeClr>
                </a:solidFill>
              </a:rPr>
              <a:t>acquises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6">
                    <a:lumMod val="75000"/>
                  </a:schemeClr>
                </a:solidFill>
              </a:rPr>
              <a:t>pendant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 la </a:t>
            </a:r>
            <a:r>
              <a:rPr lang="es-ES" sz="2400" dirty="0" err="1" smtClean="0">
                <a:solidFill>
                  <a:schemeClr val="accent6">
                    <a:lumMod val="75000"/>
                  </a:schemeClr>
                </a:solidFill>
              </a:rPr>
              <a:t>formation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400" dirty="0" err="1" smtClean="0">
                <a:solidFill>
                  <a:schemeClr val="accent6">
                    <a:lumMod val="75000"/>
                  </a:schemeClr>
                </a:solidFill>
              </a:rPr>
              <a:t>technique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fr-FR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Acquérir de l´expérience pratique durant le stage. </a:t>
            </a:r>
          </a:p>
          <a:p>
            <a:endParaRPr lang="fr-FR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s-ES" sz="2400" dirty="0" err="1" smtClean="0">
                <a:solidFill>
                  <a:schemeClr val="accent6">
                    <a:lumMod val="75000"/>
                  </a:schemeClr>
                </a:solidFill>
              </a:rPr>
              <a:t>émarrer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leur </a:t>
            </a:r>
            <a:r>
              <a:rPr lang="fr-FR" sz="2400" dirty="0">
                <a:solidFill>
                  <a:schemeClr val="accent6">
                    <a:lumMod val="75000"/>
                  </a:schemeClr>
                </a:solidFill>
              </a:rPr>
              <a:t>expérience professionnelle afin de faciliter leur entrée au marché du travail</a:t>
            </a:r>
            <a:r>
              <a:rPr lang="fr-FR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s-ES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3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AGI Stages: </a:t>
            </a:r>
            <a:r>
              <a:rPr lang="en-US" dirty="0" err="1" smtClean="0"/>
              <a:t>Processus</a:t>
            </a:r>
            <a:r>
              <a:rPr lang="en-US" dirty="0" smtClean="0"/>
              <a:t> à </a:t>
            </a:r>
            <a:r>
              <a:rPr lang="en-US" dirty="0" err="1" smtClean="0"/>
              <a:t>suivre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4150" y="5379598"/>
            <a:ext cx="1055036" cy="1326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27550" y="1295400"/>
            <a:ext cx="700204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Suite à l´obtention du diplôme après la formation technique…</a:t>
            </a:r>
          </a:p>
          <a:p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1.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Engager la </a:t>
            </a:r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démarche formelle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auprès des entreprises privés et publiques pour trouver des places de stages pour les filles. 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2. Placement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des jeunes filles en stage.</a:t>
            </a:r>
          </a:p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fr-FR" sz="2000" b="1" dirty="0" smtClean="0">
                <a:solidFill>
                  <a:schemeClr val="accent6">
                    <a:lumMod val="75000"/>
                  </a:schemeClr>
                </a:solidFill>
              </a:rPr>
              <a:t>3. Suivi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 pendant la durée du stage en restant en contact permanent avec les filles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pendant cette période. </a:t>
            </a:r>
          </a:p>
          <a:p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fr-FR" b="1" u="sng" dirty="0" smtClean="0">
                <a:solidFill>
                  <a:schemeClr val="accent6">
                    <a:lumMod val="75000"/>
                  </a:schemeClr>
                </a:solidFill>
              </a:rPr>
              <a:t>Après le stage…</a:t>
            </a:r>
          </a:p>
          <a:p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4. Collecter de l´information sur les stages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à partir d´une évaluation avec les filles (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connaître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 leurs expériences du stage: améliorer la classification des entreprises).</a:t>
            </a:r>
          </a:p>
          <a:p>
            <a:endParaRPr lang="fr-FR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5. Faire un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rapport de l´expérience des filles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(UTILE pour</a:t>
            </a:r>
          </a:p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améliorer la base des données des centres de formation). </a:t>
            </a:r>
          </a:p>
          <a:p>
            <a:endParaRPr lang="fr-FR" dirty="0" smtClean="0"/>
          </a:p>
          <a:p>
            <a:endParaRPr lang="en-US" dirty="0" smtClean="0"/>
          </a:p>
          <a:p>
            <a:endParaRPr lang="en-US" dirty="0"/>
          </a:p>
          <a:p>
            <a:endParaRPr lang="es-ES" dirty="0"/>
          </a:p>
        </p:txBody>
      </p:sp>
      <p:sp>
        <p:nvSpPr>
          <p:cNvPr id="3" name="Right Arrow 2"/>
          <p:cNvSpPr/>
          <p:nvPr/>
        </p:nvSpPr>
        <p:spPr>
          <a:xfrm>
            <a:off x="1074627" y="1345517"/>
            <a:ext cx="381000" cy="2286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Right Arrow 8"/>
          <p:cNvSpPr/>
          <p:nvPr/>
        </p:nvSpPr>
        <p:spPr>
          <a:xfrm>
            <a:off x="1037050" y="4350852"/>
            <a:ext cx="381000" cy="228600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673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 Stages-SUIVI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95976" y="5455798"/>
            <a:ext cx="1115665" cy="140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05630" y="1143000"/>
            <a:ext cx="725257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u="sng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PLAN DE  TRAVAIL:</a:t>
            </a:r>
          </a:p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baseline="0" dirty="0" smtClean="0">
                <a:solidFill>
                  <a:schemeClr val="accent6">
                    <a:lumMod val="75000"/>
                  </a:schemeClr>
                </a:solidFill>
              </a:rPr>
              <a:t>Fiches </a:t>
            </a:r>
            <a:r>
              <a:rPr lang="es-ES" b="1" baseline="0" dirty="0" err="1" smtClean="0">
                <a:solidFill>
                  <a:schemeClr val="accent6">
                    <a:lumMod val="75000"/>
                  </a:schemeClr>
                </a:solidFill>
              </a:rPr>
              <a:t>techniques</a:t>
            </a:r>
            <a:r>
              <a:rPr lang="es-ES" b="1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="1" baseline="0" dirty="0" err="1" smtClean="0">
                <a:solidFill>
                  <a:schemeClr val="accent6">
                    <a:lumMod val="75000"/>
                  </a:schemeClr>
                </a:solidFill>
              </a:rPr>
              <a:t>individuelles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: 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Envoyer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à Carolina </a:t>
            </a:r>
            <a:r>
              <a:rPr lang="es-ES" baseline="0" dirty="0" smtClean="0">
                <a:solidFill>
                  <a:srgbClr val="FF0000"/>
                </a:solidFill>
              </a:rPr>
              <a:t>à </a:t>
            </a:r>
            <a:r>
              <a:rPr lang="es-ES" baseline="0" dirty="0" err="1" smtClean="0">
                <a:solidFill>
                  <a:srgbClr val="FF0000"/>
                </a:solidFill>
              </a:rPr>
              <a:t>chaque</a:t>
            </a:r>
            <a:r>
              <a:rPr lang="es-ES" baseline="0" dirty="0" smtClean="0">
                <a:solidFill>
                  <a:srgbClr val="FF0000"/>
                </a:solidFill>
              </a:rPr>
              <a:t> </a:t>
            </a:r>
            <a:r>
              <a:rPr lang="es-ES" baseline="0" dirty="0" err="1" smtClean="0">
                <a:solidFill>
                  <a:srgbClr val="FF0000"/>
                </a:solidFill>
              </a:rPr>
              <a:t>fois</a:t>
            </a:r>
            <a:r>
              <a:rPr lang="es-ES" baseline="0" dirty="0" smtClean="0">
                <a:solidFill>
                  <a:srgbClr val="FF0000"/>
                </a:solidFill>
              </a:rPr>
              <a:t> </a:t>
            </a:r>
            <a:r>
              <a:rPr lang="es-ES" baseline="0" dirty="0" err="1" smtClean="0">
                <a:solidFill>
                  <a:srgbClr val="FF0000"/>
                </a:solidFill>
              </a:rPr>
              <a:t>qu´il</a:t>
            </a:r>
            <a:r>
              <a:rPr lang="es-ES" baseline="0" dirty="0" smtClean="0">
                <a:solidFill>
                  <a:srgbClr val="FF0000"/>
                </a:solidFill>
              </a:rPr>
              <a:t> y a des </a:t>
            </a:r>
            <a:r>
              <a:rPr lang="es-ES" baseline="0" dirty="0" err="1" smtClean="0">
                <a:solidFill>
                  <a:srgbClr val="FF0000"/>
                </a:solidFill>
              </a:rPr>
              <a:t>nouveaux</a:t>
            </a:r>
            <a:r>
              <a:rPr lang="es-ES" baseline="0" dirty="0" smtClean="0">
                <a:solidFill>
                  <a:srgbClr val="FF0000"/>
                </a:solidFill>
              </a:rPr>
              <a:t> </a:t>
            </a:r>
            <a:r>
              <a:rPr lang="es-ES" baseline="0" dirty="0" err="1" smtClean="0">
                <a:solidFill>
                  <a:srgbClr val="FF0000"/>
                </a:solidFill>
              </a:rPr>
              <a:t>stages</a:t>
            </a:r>
            <a:r>
              <a:rPr lang="es-ES" baseline="0" dirty="0" smtClean="0">
                <a:solidFill>
                  <a:srgbClr val="FF0000"/>
                </a:solidFill>
              </a:rPr>
              <a:t> </a:t>
            </a:r>
            <a:r>
              <a:rPr lang="es-ES" baseline="0" dirty="0" err="1" smtClean="0">
                <a:solidFill>
                  <a:srgbClr val="FF0000"/>
                </a:solidFill>
              </a:rPr>
              <a:t>prévus</a:t>
            </a:r>
            <a:r>
              <a:rPr lang="es-ES" baseline="0" dirty="0" smtClean="0">
                <a:solidFill>
                  <a:srgbClr val="FF0000"/>
                </a:solidFill>
              </a:rPr>
              <a:t>. </a:t>
            </a:r>
          </a:p>
          <a:p>
            <a:endParaRPr lang="es-ES" baseline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baseline="0" dirty="0" err="1" smtClean="0">
                <a:solidFill>
                  <a:schemeClr val="accent6">
                    <a:lumMod val="75000"/>
                  </a:schemeClr>
                </a:solidFill>
              </a:rPr>
              <a:t>Feuilles</a:t>
            </a:r>
            <a:r>
              <a:rPr lang="es-ES" b="1" baseline="0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s-ES" b="1" baseline="0" dirty="0" err="1" smtClean="0">
                <a:solidFill>
                  <a:schemeClr val="accent6">
                    <a:lumMod val="75000"/>
                  </a:schemeClr>
                </a:solidFill>
              </a:rPr>
              <a:t>suivi</a:t>
            </a:r>
            <a:r>
              <a:rPr lang="es-ES" b="1" baseline="0" dirty="0" smtClean="0">
                <a:solidFill>
                  <a:schemeClr val="accent6">
                    <a:lumMod val="75000"/>
                  </a:schemeClr>
                </a:solidFill>
              </a:rPr>
              <a:t>: 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Envoyer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regulièrement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à Carolina </a:t>
            </a:r>
            <a:r>
              <a:rPr lang="es-ES" dirty="0" err="1" smtClean="0">
                <a:solidFill>
                  <a:srgbClr val="FF0000"/>
                </a:solidFill>
              </a:rPr>
              <a:t>toutes</a:t>
            </a:r>
            <a:r>
              <a:rPr lang="es-ES" dirty="0" smtClean="0">
                <a:solidFill>
                  <a:srgbClr val="FF0000"/>
                </a:solidFill>
              </a:rPr>
              <a:t> les </a:t>
            </a:r>
            <a:r>
              <a:rPr lang="es-ES" dirty="0" err="1" smtClean="0">
                <a:solidFill>
                  <a:srgbClr val="FF0000"/>
                </a:solidFill>
              </a:rPr>
              <a:t>deux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err="1" smtClean="0">
                <a:solidFill>
                  <a:srgbClr val="FF0000"/>
                </a:solidFill>
              </a:rPr>
              <a:t>semaines</a:t>
            </a:r>
            <a:r>
              <a:rPr lang="es-ES" dirty="0" smtClean="0">
                <a:solidFill>
                  <a:srgbClr val="FF0000"/>
                </a:solidFill>
              </a:rPr>
              <a:t>.</a:t>
            </a:r>
            <a:r>
              <a:rPr lang="es-ES" baseline="0" dirty="0" smtClean="0">
                <a:solidFill>
                  <a:srgbClr val="FF0000"/>
                </a:solidFill>
              </a:rPr>
              <a:t> </a:t>
            </a:r>
          </a:p>
          <a:p>
            <a:endParaRPr lang="es-ES" dirty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 err="1" smtClean="0">
                <a:solidFill>
                  <a:schemeClr val="accent6">
                    <a:lumMod val="75000"/>
                  </a:schemeClr>
                </a:solidFill>
              </a:rPr>
              <a:t>Suivi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="1" dirty="0" err="1" smtClean="0">
                <a:solidFill>
                  <a:schemeClr val="accent6">
                    <a:lumMod val="75000"/>
                  </a:schemeClr>
                </a:solidFill>
              </a:rPr>
              <a:t>général</a:t>
            </a: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:  </a:t>
            </a:r>
            <a:r>
              <a:rPr lang="es-ES" dirty="0" smtClean="0">
                <a:solidFill>
                  <a:srgbClr val="FF0000"/>
                </a:solidFill>
              </a:rPr>
              <a:t>Un </a:t>
            </a:r>
            <a:r>
              <a:rPr lang="es-ES" dirty="0" err="1" smtClean="0">
                <a:solidFill>
                  <a:srgbClr val="FF0000"/>
                </a:solidFill>
              </a:rPr>
              <a:t>jour</a:t>
            </a:r>
            <a:r>
              <a:rPr lang="es-ES" dirty="0" smtClean="0">
                <a:solidFill>
                  <a:srgbClr val="FF0000"/>
                </a:solidFill>
              </a:rPr>
              <a:t> par </a:t>
            </a:r>
            <a:r>
              <a:rPr lang="es-ES" dirty="0" err="1" smtClean="0">
                <a:solidFill>
                  <a:srgbClr val="FF0000"/>
                </a:solidFill>
              </a:rPr>
              <a:t>semaine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jeudi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vendredi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) Carolina se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mettra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en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contact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avec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les 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responsables des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stages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chaque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centre de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formation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pour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demander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s´y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il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a des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problèmes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ou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 des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nouvelles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 fiches </a:t>
            </a:r>
            <a:r>
              <a:rPr lang="es-ES" baseline="0" dirty="0" err="1" smtClean="0">
                <a:solidFill>
                  <a:schemeClr val="accent6">
                    <a:lumMod val="75000"/>
                  </a:schemeClr>
                </a:solidFill>
              </a:rPr>
              <a:t>individuelles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 à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nous</a:t>
            </a:r>
            <a:r>
              <a:rPr lang="es-E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 err="1" smtClean="0">
                <a:solidFill>
                  <a:schemeClr val="accent6">
                    <a:lumMod val="75000"/>
                  </a:schemeClr>
                </a:solidFill>
              </a:rPr>
              <a:t>envoyer</a:t>
            </a:r>
            <a:r>
              <a:rPr lang="es-ES" baseline="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endParaRPr lang="es-ES" baseline="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s-ES" baseline="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154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 Stages: </a:t>
            </a:r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Suivi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5181600"/>
            <a:ext cx="1115665" cy="140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2418" y="2057400"/>
            <a:ext cx="70866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1. Fiches techniques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individuelles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2.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Feuilles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suivi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3. Base des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données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entreprises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  <a:p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495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 Stages: </a:t>
            </a:r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Suivi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73629" y="1371600"/>
            <a:ext cx="7086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1371600"/>
            <a:ext cx="5724525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74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 Stages: </a:t>
            </a:r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Suivi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5181600"/>
            <a:ext cx="1115665" cy="140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5400" y="1588923"/>
            <a:ext cx="7086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Feuilles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suivi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" y="2579709"/>
            <a:ext cx="86868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60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AGI Stages: </a:t>
            </a:r>
            <a:r>
              <a:rPr lang="en-US" dirty="0" err="1" smtClean="0"/>
              <a:t>Outils</a:t>
            </a:r>
            <a:r>
              <a:rPr lang="en-US" dirty="0" smtClean="0"/>
              <a:t> de </a:t>
            </a:r>
            <a:r>
              <a:rPr lang="en-US" dirty="0" err="1" smtClean="0"/>
              <a:t>Suivi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820291" y="5410200"/>
            <a:ext cx="1115665" cy="1249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91524" y="1591011"/>
            <a:ext cx="70866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Base des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données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des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</a:rPr>
              <a:t>entreprises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AutoNum type="arabicPeriod"/>
            </a:pP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(En construction)</a:t>
            </a:r>
          </a:p>
          <a:p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-Nom de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l´entreprise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Personne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de contact</a:t>
            </a: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Secteur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-Type de stages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qu´elles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offrent</a:t>
            </a:r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-Centre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de formation avec lesquelles elles sont plus souvent en contact (si c´est le cas) et </a:t>
            </a:r>
            <a:endParaRPr lang="fr-FR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-Des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communications que nous avons eu avec </a:t>
            </a:r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</a:rPr>
              <a:t>eux </a:t>
            </a:r>
            <a:r>
              <a:rPr lang="fr-FR" sz="2000" dirty="0">
                <a:solidFill>
                  <a:schemeClr val="accent6">
                    <a:lumMod val="75000"/>
                  </a:schemeClr>
                </a:solidFill>
              </a:rPr>
              <a:t>dans le passé.  </a:t>
            </a:r>
            <a:endParaRPr lang="es-ES" sz="2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255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72400" y="5181600"/>
            <a:ext cx="1115665" cy="1402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3000" y="1219200"/>
            <a:ext cx="7086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s-ES" dirty="0"/>
          </a:p>
          <a:p>
            <a:endParaRPr lang="es-ES" dirty="0" smtClean="0"/>
          </a:p>
          <a:p>
            <a:pPr algn="ctr"/>
            <a:endParaRPr lang="es-ES" sz="3200" dirty="0">
              <a:solidFill>
                <a:schemeClr val="accent6"/>
              </a:solidFill>
            </a:endParaRPr>
          </a:p>
          <a:p>
            <a:pPr algn="ctr"/>
            <a:r>
              <a:rPr lang="es-ES" sz="3600" dirty="0" smtClean="0">
                <a:solidFill>
                  <a:schemeClr val="accent6"/>
                </a:solidFill>
              </a:rPr>
              <a:t>MERCI BEAUCOUP!</a:t>
            </a:r>
          </a:p>
          <a:p>
            <a:pPr algn="ctr"/>
            <a:endParaRPr lang="es-ES" sz="3600" dirty="0">
              <a:solidFill>
                <a:schemeClr val="accent6"/>
              </a:solidFill>
            </a:endParaRPr>
          </a:p>
          <a:p>
            <a:pPr algn="ctr"/>
            <a:r>
              <a:rPr lang="es-ES" sz="3600" dirty="0" smtClean="0">
                <a:solidFill>
                  <a:schemeClr val="accent6"/>
                </a:solidFill>
              </a:rPr>
              <a:t>MÈSI ANPIL!</a:t>
            </a:r>
          </a:p>
          <a:p>
            <a:pPr algn="ctr"/>
            <a:endParaRPr lang="es-ES" sz="3600" dirty="0">
              <a:solidFill>
                <a:schemeClr val="accent6"/>
              </a:solidFill>
            </a:endParaRPr>
          </a:p>
          <a:p>
            <a:pPr algn="ctr"/>
            <a:endParaRPr lang="es-ES" sz="3600" dirty="0" smtClean="0">
              <a:solidFill>
                <a:schemeClr val="accent6"/>
              </a:solidFill>
            </a:endParaRPr>
          </a:p>
          <a:p>
            <a:pPr algn="ctr"/>
            <a:r>
              <a:rPr lang="es-ES" sz="2800" dirty="0">
                <a:solidFill>
                  <a:schemeClr val="accent6"/>
                </a:solidFill>
              </a:rPr>
              <a:t>c</a:t>
            </a:r>
            <a:r>
              <a:rPr lang="es-ES" sz="2800" dirty="0" smtClean="0">
                <a:solidFill>
                  <a:schemeClr val="accent6"/>
                </a:solidFill>
              </a:rPr>
              <a:t>ferrerrincon@worldbank.org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376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870</TotalTime>
  <Words>374</Words>
  <Application>Microsoft Office PowerPoint</Application>
  <PresentationFormat>On-screen Show (4:3)</PresentationFormat>
  <Paragraphs>115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Initiative pour les Adolescents en Haiti </vt:lpstr>
      <vt:lpstr>AGI Stages: Pertinence </vt:lpstr>
      <vt:lpstr>AGI Stages: Processus à suivre</vt:lpstr>
      <vt:lpstr>AGI Stages-SUIVI</vt:lpstr>
      <vt:lpstr>AGI Stages: Outils de Suivi</vt:lpstr>
      <vt:lpstr>AGI Stages: Outils de Suivi</vt:lpstr>
      <vt:lpstr>AGI Stages: Outils de Suivi</vt:lpstr>
      <vt:lpstr>AGI Stages: Outils de Suivi</vt:lpstr>
      <vt:lpstr>PowerPoint Presentation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Carolina Ferrer Rincón</dc:creator>
  <cp:lastModifiedBy>Carolina Ferrer Rincón</cp:lastModifiedBy>
  <cp:revision>41</cp:revision>
  <dcterms:created xsi:type="dcterms:W3CDTF">2014-04-02T19:20:15Z</dcterms:created>
  <dcterms:modified xsi:type="dcterms:W3CDTF">2014-04-06T23:34:01Z</dcterms:modified>
</cp:coreProperties>
</file>